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19D95BF-2473-4B6F-A71A-0C4C9F8C56CA}" type="datetimeFigureOut">
              <a:rPr lang="es-MX" smtClean="0"/>
              <a:t>14/03/2012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20958E7-C24C-4C29-A6D6-89BE101CEF1B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776288"/>
            <a:ext cx="8858280" cy="158114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14290"/>
            <a:ext cx="85725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itchFamily="66" charset="0"/>
              </a:rPr>
              <a:t> </a:t>
            </a:r>
          </a:p>
          <a:p>
            <a:pPr algn="ctr"/>
            <a:endParaRPr lang="es-MX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FAVOR DEJAR LAS TAZAS  EN EL ÁREA DE CAFÉ </a:t>
            </a:r>
          </a:p>
          <a:p>
            <a:pPr algn="just"/>
            <a:endParaRPr lang="es-MX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				GRACIAS </a:t>
            </a:r>
          </a:p>
          <a:p>
            <a:pPr algn="just"/>
            <a:endParaRPr lang="es-MX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PLEASE LEAVE THE COFFEE CUPS IN THIS AREA </a:t>
            </a:r>
          </a:p>
          <a:p>
            <a:pPr algn="ctr"/>
            <a:endParaRPr lang="es-MX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THANK  YOU</a:t>
            </a:r>
            <a:endParaRPr lang="es-MX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975"/>
            <a:ext cx="3857588" cy="152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6072230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8000" b="1" dirty="0" smtClean="0"/>
              <a:t>HIELO / ICE </a:t>
            </a:r>
            <a:endParaRPr lang="es-MX" sz="8000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975"/>
            <a:ext cx="3857588" cy="152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Flecha doblada hacia arriba"/>
          <p:cNvSpPr/>
          <p:nvPr/>
        </p:nvSpPr>
        <p:spPr>
          <a:xfrm>
            <a:off x="6643702" y="1500174"/>
            <a:ext cx="2286016" cy="207170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13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   </vt:lpstr>
      <vt:lpstr>HIELO / ICE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 Bosco</dc:creator>
  <cp:lastModifiedBy>San Bosco</cp:lastModifiedBy>
  <cp:revision>7</cp:revision>
  <dcterms:created xsi:type="dcterms:W3CDTF">2012-03-14T18:50:21Z</dcterms:created>
  <dcterms:modified xsi:type="dcterms:W3CDTF">2012-03-14T19:48:16Z</dcterms:modified>
</cp:coreProperties>
</file>